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4" r:id="rId4"/>
    <p:sldId id="275" r:id="rId5"/>
    <p:sldId id="276" r:id="rId6"/>
    <p:sldId id="277" r:id="rId7"/>
    <p:sldId id="257" r:id="rId8"/>
    <p:sldId id="265" r:id="rId9"/>
    <p:sldId id="270" r:id="rId10"/>
    <p:sldId id="278" r:id="rId11"/>
    <p:sldId id="273" r:id="rId12"/>
    <p:sldId id="280" r:id="rId13"/>
    <p:sldId id="263" r:id="rId14"/>
    <p:sldId id="282" r:id="rId15"/>
    <p:sldId id="266" r:id="rId16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459571-A3DE-45A6-80DD-17003AA2F5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4DE1-B84A-49DA-BC89-5F754AF9919B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55A36-285B-45A5-A607-EED7F36A8CE3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75656" y="227687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779911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501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59492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vi-VN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9" name="Picture 8" descr="8987443-Thick-Frame-with-Flowers-and-Bugs-Stock-Vector-border-flower-carto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14412" y="-702840"/>
            <a:ext cx="10873208" cy="756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21694" y="620688"/>
            <a:ext cx="3284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700808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270892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32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328498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8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378904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76400" y="76200"/>
            <a:ext cx="5638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ỦY BAN NHÂN DÂN QUẬN LONG BIÊN </a:t>
            </a:r>
            <a:b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TRƯỜNG MẦM NON GIA THƯỢNG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15" descr="LOGO MNG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6200" y="914400"/>
            <a:ext cx="1524000" cy="1524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33600" y="26670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3581400"/>
            <a:ext cx="4191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bé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Huế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NĂM HỌC: 2017 - 2018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9712" y="0"/>
            <a:ext cx="47525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dirty="0" smtClean="0">
                <a:solidFill>
                  <a:srgbClr val="FF0000"/>
                </a:solidFill>
              </a:rPr>
              <a:t>7</a:t>
            </a:r>
            <a:endParaRPr lang="vi-VN" sz="40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2743200" y="1295400"/>
            <a:ext cx="3268960" cy="83745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41315" name="WordArt 3"/>
          <p:cNvSpPr>
            <a:spLocks noChangeArrowheads="1" noChangeShapeType="1" noTextEdit="1"/>
          </p:cNvSpPr>
          <p:nvPr/>
        </p:nvSpPr>
        <p:spPr bwMode="auto">
          <a:xfrm>
            <a:off x="2754313" y="2132856"/>
            <a:ext cx="3257847" cy="3734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</a:rPr>
              <a:t>I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0" y="7315200"/>
            <a:ext cx="3219450" cy="838200"/>
          </a:xfrm>
          <a:prstGeom prst="rect">
            <a:avLst/>
          </a:prstGeom>
          <a:solidFill>
            <a:srgbClr val="CC33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936104" cy="1440160"/>
          </a:xfrm>
          <a:prstGeom prst="rect">
            <a:avLst/>
          </a:prstGeom>
        </p:spPr>
      </p:pic>
      <p:pic>
        <p:nvPicPr>
          <p:cNvPr id="56" name="Picture 5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224135" cy="1080119"/>
          </a:xfrm>
          <a:prstGeom prst="rect">
            <a:avLst/>
          </a:prstGeom>
        </p:spPr>
      </p:pic>
      <p:pic>
        <p:nvPicPr>
          <p:cNvPr id="57" name="Picture 5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1224135" cy="1080119"/>
          </a:xfrm>
          <a:prstGeom prst="rect">
            <a:avLst/>
          </a:prstGeom>
        </p:spPr>
      </p:pic>
      <p:pic>
        <p:nvPicPr>
          <p:cNvPr id="62" name="Picture 6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1" y="2348881"/>
            <a:ext cx="1080120" cy="1080120"/>
          </a:xfrm>
          <a:prstGeom prst="rect">
            <a:avLst/>
          </a:prstGeom>
        </p:spPr>
      </p:pic>
      <p:pic>
        <p:nvPicPr>
          <p:cNvPr id="63" name="Picture 62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936104" cy="1440160"/>
          </a:xfrm>
          <a:prstGeom prst="rect">
            <a:avLst/>
          </a:prstGeom>
        </p:spPr>
      </p:pic>
      <p:pic>
        <p:nvPicPr>
          <p:cNvPr id="64" name="Picture 63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936104" cy="1440160"/>
          </a:xfrm>
          <a:prstGeom prst="rect">
            <a:avLst/>
          </a:prstGeom>
        </p:spPr>
      </p:pic>
      <p:pic>
        <p:nvPicPr>
          <p:cNvPr id="65" name="Picture 64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980728"/>
            <a:ext cx="936104" cy="1440160"/>
          </a:xfrm>
          <a:prstGeom prst="rect">
            <a:avLst/>
          </a:prstGeom>
        </p:spPr>
      </p:pic>
      <p:pic>
        <p:nvPicPr>
          <p:cNvPr id="66" name="Picture 65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8"/>
            <a:ext cx="936104" cy="1440160"/>
          </a:xfrm>
          <a:prstGeom prst="rect">
            <a:avLst/>
          </a:prstGeom>
        </p:spPr>
      </p:pic>
      <p:pic>
        <p:nvPicPr>
          <p:cNvPr id="67" name="Picture 66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980728"/>
            <a:ext cx="936104" cy="1440160"/>
          </a:xfrm>
          <a:prstGeom prst="rect">
            <a:avLst/>
          </a:prstGeom>
        </p:spPr>
      </p:pic>
      <p:pic>
        <p:nvPicPr>
          <p:cNvPr id="68" name="Picture 67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980728"/>
            <a:ext cx="936104" cy="1440160"/>
          </a:xfrm>
          <a:prstGeom prst="rect">
            <a:avLst/>
          </a:prstGeom>
        </p:spPr>
      </p:pic>
      <p:pic>
        <p:nvPicPr>
          <p:cNvPr id="69" name="Picture 6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20888"/>
            <a:ext cx="1224135" cy="1080119"/>
          </a:xfrm>
          <a:prstGeom prst="rect">
            <a:avLst/>
          </a:prstGeom>
        </p:spPr>
      </p:pic>
      <p:pic>
        <p:nvPicPr>
          <p:cNvPr id="70" name="Picture 6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1224135" cy="1080119"/>
          </a:xfrm>
          <a:prstGeom prst="rect">
            <a:avLst/>
          </a:prstGeom>
        </p:spPr>
      </p:pic>
      <p:pic>
        <p:nvPicPr>
          <p:cNvPr id="71" name="Picture 70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1224135" cy="1080119"/>
          </a:xfrm>
          <a:prstGeom prst="rect">
            <a:avLst/>
          </a:prstGeom>
        </p:spPr>
      </p:pic>
      <p:pic>
        <p:nvPicPr>
          <p:cNvPr id="72" name="Picture 7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420888"/>
            <a:ext cx="1224135" cy="108011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8028384" y="692696"/>
            <a:ext cx="14847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smtClean="0">
                <a:solidFill>
                  <a:schemeClr val="tx2"/>
                </a:solidFill>
              </a:rPr>
              <a:t>7</a:t>
            </a:r>
            <a:endParaRPr lang="vi-VN" sz="13000" dirty="0">
              <a:solidFill>
                <a:schemeClr val="tx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8114551" y="1844824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dirty="0" smtClean="0">
                <a:solidFill>
                  <a:schemeClr val="tx2"/>
                </a:solidFill>
              </a:rPr>
              <a:t>7</a:t>
            </a:r>
            <a:endParaRPr lang="vi-VN" sz="1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 descr="20659773-kids-and-frame-Stock-Vector-border-frame-childr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812360" y="6237312"/>
            <a:ext cx="936104" cy="6206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3563888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1547665" y="980728"/>
            <a:ext cx="5544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cs typeface="Arial"/>
              </a:rPr>
              <a:t>Hoạt động 3</a:t>
            </a:r>
            <a:endParaRPr lang="vi-VN" sz="72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27784" y="2348880"/>
            <a:ext cx="3454792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vi-V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 tập</a:t>
            </a:r>
            <a:endParaRPr lang="vi-VN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741927-familia-y-marco-Foto-de-arch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55679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solidFill>
                  <a:srgbClr val="FF0000"/>
                </a:solidFill>
                <a:latin typeface="+mj-lt"/>
              </a:rPr>
              <a:t>Trò chơi: Gia đình nhanh nhất</a:t>
            </a:r>
            <a:endParaRPr lang="vi-VN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 descr="Whitecorner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</p:spPr>
      </p:pic>
      <p:pic>
        <p:nvPicPr>
          <p:cNvPr id="25604" name="Picture 4" descr="anim1690[1]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6248400"/>
            <a:ext cx="5105400" cy="609600"/>
          </a:xfrm>
          <a:prstGeom prst="rect">
            <a:avLst/>
          </a:prstGeom>
          <a:noFill/>
        </p:spPr>
      </p:pic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276600" y="5029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7162800" y="152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3733800" y="9906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3733800" y="685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3124200" y="838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505200" y="1143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3352800" y="457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1447800" y="35814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4" name="AutoShape 14"/>
          <p:cNvSpPr>
            <a:spLocks noChangeArrowheads="1"/>
          </p:cNvSpPr>
          <p:nvPr/>
        </p:nvSpPr>
        <p:spPr bwMode="auto">
          <a:xfrm>
            <a:off x="1905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1447800" y="4572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6" name="AutoShape 16"/>
          <p:cNvSpPr>
            <a:spLocks noChangeArrowheads="1"/>
          </p:cNvSpPr>
          <p:nvPr/>
        </p:nvSpPr>
        <p:spPr bwMode="auto">
          <a:xfrm>
            <a:off x="1143000" y="40386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762000" y="41910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7239000" y="37338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69342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7620000" y="41910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7239000" y="46482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7315200" y="5486400"/>
            <a:ext cx="30480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23" name="AutoShape 23"/>
          <p:cNvSpPr>
            <a:spLocks noChangeArrowheads="1"/>
          </p:cNvSpPr>
          <p:nvPr/>
        </p:nvSpPr>
        <p:spPr bwMode="auto">
          <a:xfrm>
            <a:off x="1219200" y="20574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24" name="AutoShape 24"/>
          <p:cNvSpPr>
            <a:spLocks noChangeArrowheads="1"/>
          </p:cNvSpPr>
          <p:nvPr/>
        </p:nvSpPr>
        <p:spPr bwMode="auto">
          <a:xfrm>
            <a:off x="3581400" y="9906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6400800" y="2362200"/>
            <a:ext cx="2286000" cy="76200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25626" name="Picture 4" descr="POINSE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8288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7" name="Picture 19" descr="4B3719F2663C4C139ADBA43FE6AA22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7640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8" name="Picture 20" descr="4B3719F2663C4C139ADBA43FE6AA2260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5325" y="0"/>
            <a:ext cx="8286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29" name="WordArt 29"/>
          <p:cNvSpPr>
            <a:spLocks noChangeArrowheads="1" noChangeShapeType="1" noTextEdit="1"/>
          </p:cNvSpPr>
          <p:nvPr/>
        </p:nvSpPr>
        <p:spPr bwMode="auto">
          <a:xfrm>
            <a:off x="1347788" y="2295525"/>
            <a:ext cx="6448425" cy="1362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.VnTime"/>
              </a:rPr>
              <a:t>Xin tr©n träng c¶m ¬n c¸c c« gi¸o !</a:t>
            </a:r>
            <a:endParaRPr lang="vi-VN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inh nen dong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7315200"/>
          </a:xfrm>
          <a:prstGeom prst="rect">
            <a:avLst/>
          </a:prstGeom>
          <a:noFill/>
        </p:spPr>
      </p:pic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44196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Hoạt động 1</a:t>
            </a:r>
          </a:p>
        </p:txBody>
      </p:sp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1043608" y="3276600"/>
            <a:ext cx="7416824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9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Ôn số </a:t>
            </a:r>
            <a:r>
              <a:rPr lang="vi-VN" sz="32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lượngtrong phạm vi 6 </a:t>
            </a:r>
            <a:endParaRPr lang="vi-VN" sz="3200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140350_695305457334031_18241815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5" name="Picture 4" descr="23191648_695305357334041_719744081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0"/>
            <a:ext cx="471601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224547_695305280667382_267699471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0"/>
            <a:ext cx="4355976" cy="6858000"/>
          </a:xfrm>
          <a:prstGeom prst="rect">
            <a:avLst/>
          </a:prstGeom>
        </p:spPr>
      </p:pic>
      <p:pic>
        <p:nvPicPr>
          <p:cNvPr id="5" name="Picture 4" descr="23191729_695305320667378_274946535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320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3223085_695305210667389_185774250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04048" cy="6858000"/>
          </a:xfrm>
          <a:prstGeom prst="rect">
            <a:avLst/>
          </a:prstGeom>
        </p:spPr>
      </p:pic>
      <p:pic>
        <p:nvPicPr>
          <p:cNvPr id="5" name="Picture 4" descr="23191580_695305254000718_1271266849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 descr="23157810_695305200667390_1211915562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741927-familia-y-marco-Foto-de-arch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556792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 smtClean="0">
                <a:solidFill>
                  <a:srgbClr val="FF0000"/>
                </a:solidFill>
                <a:latin typeface="+mj-lt"/>
              </a:rPr>
              <a:t>Trò chơi: Gia đình sum vầy</a:t>
            </a:r>
            <a:endParaRPr lang="vi-VN" sz="60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inh nen dong 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9372600" cy="7315200"/>
          </a:xfrm>
          <a:prstGeom prst="rect">
            <a:avLst/>
          </a:prstGeom>
          <a:noFill/>
        </p:spPr>
      </p:pic>
      <p:sp>
        <p:nvSpPr>
          <p:cNvPr id="124931" name="WordArt 3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5822776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Hoạt động </a:t>
            </a:r>
            <a:r>
              <a:rPr lang="vi-VN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2</a:t>
            </a:r>
            <a:endParaRPr lang="vi-VN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24933" name="WordArt 5"/>
          <p:cNvSpPr>
            <a:spLocks noChangeArrowheads="1" noChangeShapeType="1" noTextEdit="1"/>
          </p:cNvSpPr>
          <p:nvPr/>
        </p:nvSpPr>
        <p:spPr bwMode="auto">
          <a:xfrm>
            <a:off x="1043608" y="3276600"/>
            <a:ext cx="7416824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79"/>
              </a:avLst>
            </a:prstTxWarp>
          </a:bodyPr>
          <a:lstStyle/>
          <a:p>
            <a:pPr algn="ctr"/>
            <a:endParaRPr lang="vi-VN" sz="3200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284984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-Đếm đến 7</a:t>
            </a:r>
          </a:p>
          <a:p>
            <a:pPr algn="ctr"/>
            <a:r>
              <a:rPr lang="vi-VN" sz="4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- Nhận biết các nhóm có 7 đối tượng </a:t>
            </a:r>
          </a:p>
          <a:p>
            <a:pPr algn="ctr"/>
            <a:r>
              <a:rPr lang="vi-VN" sz="44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- Nhận biết chữ số </a:t>
            </a:r>
            <a:r>
              <a:rPr lang="vi-VN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7</a:t>
            </a:r>
            <a:endParaRPr lang="vi-VN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Click="0" advTm="3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936104" cy="1440160"/>
          </a:xfrm>
          <a:prstGeom prst="rect">
            <a:avLst/>
          </a:prstGeom>
        </p:spPr>
      </p:pic>
      <p:pic>
        <p:nvPicPr>
          <p:cNvPr id="56" name="Picture 5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8"/>
            <a:ext cx="1224135" cy="1080119"/>
          </a:xfrm>
          <a:prstGeom prst="rect">
            <a:avLst/>
          </a:prstGeom>
        </p:spPr>
      </p:pic>
      <p:pic>
        <p:nvPicPr>
          <p:cNvPr id="57" name="Picture 5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420888"/>
            <a:ext cx="1224135" cy="1080119"/>
          </a:xfrm>
          <a:prstGeom prst="rect">
            <a:avLst/>
          </a:prstGeom>
        </p:spPr>
      </p:pic>
      <p:pic>
        <p:nvPicPr>
          <p:cNvPr id="62" name="Picture 6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84568" y="2420888"/>
            <a:ext cx="1224135" cy="1224135"/>
          </a:xfrm>
          <a:prstGeom prst="rect">
            <a:avLst/>
          </a:prstGeom>
        </p:spPr>
      </p:pic>
      <p:pic>
        <p:nvPicPr>
          <p:cNvPr id="63" name="Picture 62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936104" cy="1440160"/>
          </a:xfrm>
          <a:prstGeom prst="rect">
            <a:avLst/>
          </a:prstGeom>
        </p:spPr>
      </p:pic>
      <p:pic>
        <p:nvPicPr>
          <p:cNvPr id="64" name="Picture 63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052736"/>
            <a:ext cx="936104" cy="1440160"/>
          </a:xfrm>
          <a:prstGeom prst="rect">
            <a:avLst/>
          </a:prstGeom>
        </p:spPr>
      </p:pic>
      <p:pic>
        <p:nvPicPr>
          <p:cNvPr id="65" name="Picture 64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980728"/>
            <a:ext cx="936104" cy="1440160"/>
          </a:xfrm>
          <a:prstGeom prst="rect">
            <a:avLst/>
          </a:prstGeom>
        </p:spPr>
      </p:pic>
      <p:pic>
        <p:nvPicPr>
          <p:cNvPr id="66" name="Picture 65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980728"/>
            <a:ext cx="936104" cy="1440160"/>
          </a:xfrm>
          <a:prstGeom prst="rect">
            <a:avLst/>
          </a:prstGeom>
        </p:spPr>
      </p:pic>
      <p:pic>
        <p:nvPicPr>
          <p:cNvPr id="67" name="Picture 66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980728"/>
            <a:ext cx="936104" cy="1440160"/>
          </a:xfrm>
          <a:prstGeom prst="rect">
            <a:avLst/>
          </a:prstGeom>
        </p:spPr>
      </p:pic>
      <p:pic>
        <p:nvPicPr>
          <p:cNvPr id="68" name="Picture 67" descr="REC008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980728"/>
            <a:ext cx="936104" cy="1440160"/>
          </a:xfrm>
          <a:prstGeom prst="rect">
            <a:avLst/>
          </a:prstGeom>
        </p:spPr>
      </p:pic>
      <p:pic>
        <p:nvPicPr>
          <p:cNvPr id="69" name="Picture 6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420888"/>
            <a:ext cx="1224135" cy="1080119"/>
          </a:xfrm>
          <a:prstGeom prst="rect">
            <a:avLst/>
          </a:prstGeom>
        </p:spPr>
      </p:pic>
      <p:pic>
        <p:nvPicPr>
          <p:cNvPr id="70" name="Picture 6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420888"/>
            <a:ext cx="1224135" cy="1080119"/>
          </a:xfrm>
          <a:prstGeom prst="rect">
            <a:avLst/>
          </a:prstGeom>
        </p:spPr>
      </p:pic>
      <p:pic>
        <p:nvPicPr>
          <p:cNvPr id="71" name="Picture 70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1224135" cy="1080119"/>
          </a:xfrm>
          <a:prstGeom prst="rect">
            <a:avLst/>
          </a:prstGeom>
        </p:spPr>
      </p:pic>
      <p:pic>
        <p:nvPicPr>
          <p:cNvPr id="72" name="Picture 7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420888"/>
            <a:ext cx="1224135" cy="1080119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9396536" y="692696"/>
            <a:ext cx="14847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dirty="0" smtClean="0">
                <a:solidFill>
                  <a:schemeClr val="tx2"/>
                </a:solidFill>
              </a:rPr>
              <a:t>7</a:t>
            </a:r>
            <a:endParaRPr lang="vi-VN" sz="13000" dirty="0">
              <a:solidFill>
                <a:schemeClr val="tx2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9756576" y="3933056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dirty="0" smtClean="0">
                <a:solidFill>
                  <a:schemeClr val="tx2"/>
                </a:solidFill>
              </a:rPr>
              <a:t>7</a:t>
            </a:r>
            <a:endParaRPr lang="vi-VN" sz="1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0.00532 L -0.29531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0.00509 L -0.13611 0.010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79 0.06774 L -0.16649 -0.2887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117</Words>
  <Application>Microsoft Office PowerPoint</Application>
  <PresentationFormat>On-screen Show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Welcome</cp:lastModifiedBy>
  <cp:revision>43</cp:revision>
  <dcterms:created xsi:type="dcterms:W3CDTF">2017-10-30T15:15:28Z</dcterms:created>
  <dcterms:modified xsi:type="dcterms:W3CDTF">2018-01-29T08:00:08Z</dcterms:modified>
</cp:coreProperties>
</file>